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54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19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8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22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53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94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18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18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49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A1E80-6AB8-4374-A240-EA1B426D8B86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FA81F-BB3D-4CC6-9B4E-BC5D2F623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2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6764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8000" b="1" dirty="0" smtClean="0">
                <a:latin typeface="Arial" pitchFamily="34" charset="0"/>
                <a:cs typeface="Arial" pitchFamily="34" charset="0"/>
              </a:rPr>
              <a:t>Daily Book Talk</a:t>
            </a:r>
            <a:endParaRPr lang="en-US" sz="8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C00000"/>
                </a:solidFill>
              </a:rPr>
              <a:t>  5B</a:t>
            </a:r>
            <a:endParaRPr lang="en-US" sz="88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3733800"/>
            <a:ext cx="212407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3" y="4029075"/>
            <a:ext cx="26003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2179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rgbClr val="C00000"/>
                </a:solidFill>
                <a:cs typeface="Aharoni" pitchFamily="2" charset="-79"/>
              </a:rPr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November 23-26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Tuesday:  </a:t>
            </a:r>
            <a:r>
              <a:rPr lang="en-US" dirty="0">
                <a:solidFill>
                  <a:srgbClr val="002060"/>
                </a:solidFill>
              </a:rPr>
              <a:t>Adam, Kamal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Wednesday: </a:t>
            </a:r>
            <a:r>
              <a:rPr lang="en-US" dirty="0" err="1" smtClean="0">
                <a:solidFill>
                  <a:srgbClr val="002060"/>
                </a:solidFill>
              </a:rPr>
              <a:t>Nassar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smtClean="0">
                <a:solidFill>
                  <a:srgbClr val="002060"/>
                </a:solidFill>
              </a:rPr>
              <a:t>Sari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Thursday: </a:t>
            </a:r>
            <a:r>
              <a:rPr lang="en-US" dirty="0">
                <a:solidFill>
                  <a:srgbClr val="002060"/>
                </a:solidFill>
              </a:rPr>
              <a:t>Noor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Friday</a:t>
            </a:r>
            <a:r>
              <a:rPr lang="en-US" b="1" dirty="0">
                <a:solidFill>
                  <a:srgbClr val="002060"/>
                </a:solidFill>
              </a:rPr>
              <a:t>: </a:t>
            </a:r>
            <a:r>
              <a:rPr lang="en-US" dirty="0" err="1">
                <a:solidFill>
                  <a:srgbClr val="002060"/>
                </a:solidFill>
              </a:rPr>
              <a:t>Suha</a:t>
            </a:r>
            <a:r>
              <a:rPr lang="en-US" dirty="0">
                <a:solidFill>
                  <a:srgbClr val="002060"/>
                </a:solidFill>
              </a:rPr>
              <a:t>, Serene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76400"/>
            <a:ext cx="2725737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4642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rgbClr val="C00000"/>
                </a:solidFill>
                <a:cs typeface="Aharoni" pitchFamily="2" charset="-79"/>
              </a:rPr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November 29-December 3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Monday: </a:t>
            </a:r>
            <a:r>
              <a:rPr lang="en-US" dirty="0" smtClean="0">
                <a:solidFill>
                  <a:srgbClr val="002060"/>
                </a:solidFill>
              </a:rPr>
              <a:t>Christina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smtClean="0">
                <a:solidFill>
                  <a:srgbClr val="002060"/>
                </a:solidFill>
              </a:rPr>
              <a:t>Ali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Tuesday</a:t>
            </a:r>
            <a:r>
              <a:rPr lang="en-US" b="1" dirty="0">
                <a:solidFill>
                  <a:srgbClr val="002060"/>
                </a:solidFill>
              </a:rPr>
              <a:t>: </a:t>
            </a:r>
            <a:r>
              <a:rPr lang="en-US" dirty="0">
                <a:solidFill>
                  <a:srgbClr val="002060"/>
                </a:solidFill>
              </a:rPr>
              <a:t>Johanna, </a:t>
            </a:r>
            <a:r>
              <a:rPr lang="en-US" dirty="0" smtClean="0">
                <a:solidFill>
                  <a:srgbClr val="002060"/>
                </a:solidFill>
              </a:rPr>
              <a:t>Mohammed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Wednesday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Lana, </a:t>
            </a:r>
            <a:r>
              <a:rPr lang="en-US" dirty="0" err="1" smtClean="0">
                <a:solidFill>
                  <a:srgbClr val="002060"/>
                </a:solidFill>
              </a:rPr>
              <a:t>Tarek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Taha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Thursday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Nathalie, Tamer, Dana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Friday</a:t>
            </a:r>
            <a:r>
              <a:rPr lang="en-US" b="1" dirty="0">
                <a:solidFill>
                  <a:srgbClr val="002060"/>
                </a:solidFill>
              </a:rPr>
              <a:t>: </a:t>
            </a:r>
            <a:r>
              <a:rPr lang="en-US" dirty="0" smtClean="0">
                <a:solidFill>
                  <a:srgbClr val="002060"/>
                </a:solidFill>
              </a:rPr>
              <a:t>Leah, Abdullah, </a:t>
            </a:r>
            <a:r>
              <a:rPr lang="en-US" smtClean="0">
                <a:solidFill>
                  <a:srgbClr val="002060"/>
                </a:solidFill>
              </a:rPr>
              <a:t>Karim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371600"/>
            <a:ext cx="3084513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743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rgbClr val="C00000"/>
                </a:solidFill>
                <a:cs typeface="Aharoni" pitchFamily="2" charset="-79"/>
              </a:rPr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December 6-10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Monday</a:t>
            </a:r>
            <a:r>
              <a:rPr lang="en-US" b="1" dirty="0" smtClean="0">
                <a:solidFill>
                  <a:srgbClr val="002060"/>
                </a:solidFill>
              </a:rPr>
              <a:t>: </a:t>
            </a:r>
            <a:r>
              <a:rPr lang="en-US" dirty="0" err="1" smtClean="0">
                <a:solidFill>
                  <a:srgbClr val="002060"/>
                </a:solidFill>
              </a:rPr>
              <a:t>Ramzi</a:t>
            </a:r>
            <a:r>
              <a:rPr lang="en-US" dirty="0" smtClean="0">
                <a:solidFill>
                  <a:srgbClr val="002060"/>
                </a:solidFill>
              </a:rPr>
              <a:t>, Sandra 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Tuesday</a:t>
            </a:r>
            <a:r>
              <a:rPr lang="en-US" b="1" dirty="0" smtClean="0">
                <a:solidFill>
                  <a:srgbClr val="002060"/>
                </a:solidFill>
              </a:rPr>
              <a:t>:  </a:t>
            </a:r>
            <a:r>
              <a:rPr lang="en-US" dirty="0" err="1" smtClean="0">
                <a:solidFill>
                  <a:srgbClr val="002060"/>
                </a:solidFill>
              </a:rPr>
              <a:t>Madj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Aya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Wednesday</a:t>
            </a:r>
            <a:r>
              <a:rPr lang="en-US" b="1" dirty="0" smtClean="0">
                <a:solidFill>
                  <a:srgbClr val="002060"/>
                </a:solidFill>
              </a:rPr>
              <a:t>:  </a:t>
            </a:r>
            <a:r>
              <a:rPr lang="en-US" dirty="0" err="1" smtClean="0">
                <a:solidFill>
                  <a:srgbClr val="002060"/>
                </a:solidFill>
              </a:rPr>
              <a:t>Yahya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Najwa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Thursday</a:t>
            </a:r>
            <a:r>
              <a:rPr lang="en-US" b="1" dirty="0" smtClean="0">
                <a:solidFill>
                  <a:srgbClr val="002060"/>
                </a:solidFill>
              </a:rPr>
              <a:t>: </a:t>
            </a:r>
            <a:r>
              <a:rPr lang="en-US" dirty="0" smtClean="0">
                <a:solidFill>
                  <a:srgbClr val="002060"/>
                </a:solidFill>
              </a:rPr>
              <a:t>Adam, Kamal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Friday: </a:t>
            </a:r>
            <a:r>
              <a:rPr lang="en-US" dirty="0" err="1" smtClean="0">
                <a:solidFill>
                  <a:srgbClr val="002060"/>
                </a:solidFill>
              </a:rPr>
              <a:t>Nassar</a:t>
            </a:r>
            <a:r>
              <a:rPr lang="en-US" dirty="0" smtClean="0">
                <a:solidFill>
                  <a:srgbClr val="002060"/>
                </a:solidFill>
              </a:rPr>
              <a:t>, Sari, Noor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798513"/>
            <a:ext cx="2061190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423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Book Talk Task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You are about to prepare a Book Talk for the class based on a novel that you have most recently finished.  The novel is to be a fictional chapter book at your reading level.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Be creative.  Imagine you are a sales person selling this book.  You want the audience to purchase it and enjoy it.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334000"/>
            <a:ext cx="2292350" cy="1312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1758950" cy="1007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92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944562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Book Talk Assessment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You will be assessed on your public speaking skills as well as your knowledge of the book.  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33800"/>
            <a:ext cx="30575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429001"/>
            <a:ext cx="2819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919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Information in the Book Talk</a:t>
            </a:r>
            <a:endParaRPr lang="en-US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 following information must be present in your Book Talk:</a:t>
            </a:r>
          </a:p>
          <a:p>
            <a:r>
              <a:rPr lang="en-US" sz="3000" b="1" dirty="0" smtClean="0">
                <a:solidFill>
                  <a:srgbClr val="002060"/>
                </a:solidFill>
              </a:rPr>
              <a:t>Characters:  </a:t>
            </a:r>
            <a:r>
              <a:rPr lang="en-US" sz="3000" i="1" dirty="0" smtClean="0">
                <a:solidFill>
                  <a:srgbClr val="002060"/>
                </a:solidFill>
              </a:rPr>
              <a:t>Who</a:t>
            </a:r>
            <a:r>
              <a:rPr lang="en-US" sz="3000" dirty="0" smtClean="0">
                <a:solidFill>
                  <a:srgbClr val="002060"/>
                </a:solidFill>
              </a:rPr>
              <a:t> are the main and supporting characters in the book?</a:t>
            </a:r>
          </a:p>
          <a:p>
            <a:r>
              <a:rPr lang="en-US" sz="3000" b="1" dirty="0" smtClean="0">
                <a:solidFill>
                  <a:srgbClr val="002060"/>
                </a:solidFill>
              </a:rPr>
              <a:t>Setting:  </a:t>
            </a:r>
            <a:r>
              <a:rPr lang="en-US" sz="3000" i="1" dirty="0" smtClean="0">
                <a:solidFill>
                  <a:srgbClr val="002060"/>
                </a:solidFill>
              </a:rPr>
              <a:t>Where</a:t>
            </a:r>
            <a:r>
              <a:rPr lang="en-US" sz="3000" dirty="0" smtClean="0">
                <a:solidFill>
                  <a:srgbClr val="002060"/>
                </a:solidFill>
              </a:rPr>
              <a:t> and </a:t>
            </a:r>
            <a:r>
              <a:rPr lang="en-US" sz="3000" i="1" dirty="0" smtClean="0">
                <a:solidFill>
                  <a:srgbClr val="002060"/>
                </a:solidFill>
              </a:rPr>
              <a:t>when</a:t>
            </a:r>
            <a:r>
              <a:rPr lang="en-US" sz="3000" dirty="0" smtClean="0">
                <a:solidFill>
                  <a:srgbClr val="002060"/>
                </a:solidFill>
              </a:rPr>
              <a:t> does the book take place?</a:t>
            </a:r>
          </a:p>
          <a:p>
            <a:r>
              <a:rPr lang="en-US" sz="3000" b="1" dirty="0" smtClean="0">
                <a:solidFill>
                  <a:srgbClr val="002060"/>
                </a:solidFill>
              </a:rPr>
              <a:t>Problem:  </a:t>
            </a:r>
            <a:r>
              <a:rPr lang="en-US" sz="3000" i="1" dirty="0" smtClean="0">
                <a:solidFill>
                  <a:srgbClr val="002060"/>
                </a:solidFill>
              </a:rPr>
              <a:t>What</a:t>
            </a:r>
            <a:r>
              <a:rPr lang="en-US" sz="3000" dirty="0" smtClean="0">
                <a:solidFill>
                  <a:srgbClr val="002060"/>
                </a:solidFill>
              </a:rPr>
              <a:t> makes the story?  What is the problem of the story?</a:t>
            </a:r>
          </a:p>
          <a:p>
            <a:r>
              <a:rPr lang="en-US" sz="3000" b="1" dirty="0" smtClean="0">
                <a:solidFill>
                  <a:srgbClr val="002060"/>
                </a:solidFill>
              </a:rPr>
              <a:t>Recommendations</a:t>
            </a:r>
            <a:r>
              <a:rPr lang="en-US" sz="3000" dirty="0" smtClean="0">
                <a:solidFill>
                  <a:srgbClr val="002060"/>
                </a:solidFill>
              </a:rPr>
              <a:t>: What type of reader is this book recommended to?</a:t>
            </a:r>
          </a:p>
          <a:p>
            <a:r>
              <a:rPr lang="en-US" sz="3000" b="1" dirty="0" smtClean="0">
                <a:solidFill>
                  <a:srgbClr val="002060"/>
                </a:solidFill>
              </a:rPr>
              <a:t>Symbolic Item: </a:t>
            </a:r>
            <a:r>
              <a:rPr lang="en-US" sz="3000" dirty="0" smtClean="0">
                <a:solidFill>
                  <a:srgbClr val="002060"/>
                </a:solidFill>
              </a:rPr>
              <a:t>Bring in an item that is symbolic to the story.</a:t>
            </a:r>
          </a:p>
          <a:p>
            <a:r>
              <a:rPr lang="en-US" sz="3000" i="1" dirty="0" smtClean="0">
                <a:solidFill>
                  <a:srgbClr val="002060"/>
                </a:solidFill>
              </a:rPr>
              <a:t>(The solution must not be stated as this would give the idea away).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1616">
            <a:off x="8001000" y="1739557"/>
            <a:ext cx="9144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5559">
            <a:off x="7888734" y="6019800"/>
            <a:ext cx="1026665" cy="66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080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Presentation Assessment</a:t>
            </a:r>
            <a:endParaRPr lang="en-US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You will be assessed on the following performance during your presentation: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Speaking:  </a:t>
            </a:r>
            <a:r>
              <a:rPr lang="en-US" dirty="0" smtClean="0">
                <a:solidFill>
                  <a:srgbClr val="002060"/>
                </a:solidFill>
              </a:rPr>
              <a:t>Do I have clear pronunciation?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Body Language:  </a:t>
            </a:r>
            <a:r>
              <a:rPr lang="en-US" dirty="0" smtClean="0">
                <a:solidFill>
                  <a:srgbClr val="002060"/>
                </a:solidFill>
              </a:rPr>
              <a:t>Am I standing tall and upright with my face visible?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Eye Contact:  </a:t>
            </a:r>
            <a:r>
              <a:rPr lang="en-US" dirty="0" smtClean="0">
                <a:solidFill>
                  <a:srgbClr val="002060"/>
                </a:solidFill>
              </a:rPr>
              <a:t>Do I give eye contact to the audience from time to time?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Volume:  </a:t>
            </a:r>
            <a:r>
              <a:rPr lang="en-US" dirty="0" smtClean="0">
                <a:solidFill>
                  <a:srgbClr val="002060"/>
                </a:solidFill>
              </a:rPr>
              <a:t>Is my speaking clear and heard by the entire class?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09664">
            <a:off x="152402" y="1544433"/>
            <a:ext cx="1382276" cy="892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5002">
            <a:off x="6858000" y="5499715"/>
            <a:ext cx="1447800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39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Total Assessment   /10</a:t>
            </a:r>
            <a:endParaRPr lang="en-US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Presentation:  /4</a:t>
            </a:r>
          </a:p>
          <a:p>
            <a:pPr marL="0" indent="0" algn="ctr"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Speaking:</a:t>
            </a:r>
          </a:p>
          <a:p>
            <a:pPr marL="0" indent="0" algn="ctr"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Body Language:</a:t>
            </a:r>
          </a:p>
          <a:p>
            <a:pPr marL="0" indent="0" algn="ctr"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Eye Contact:</a:t>
            </a:r>
          </a:p>
          <a:p>
            <a:pPr marL="0" indent="0" algn="ctr"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Volume:</a:t>
            </a:r>
            <a:endParaRPr lang="en-US" sz="2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Information:  /6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Characters: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Setting:  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Problem:  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Recommendations: 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Symbolic Item: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The presentation must not exceed 3 minutes!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03227"/>
            <a:ext cx="3048064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123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cs typeface="Aharoni" pitchFamily="2" charset="-79"/>
              </a:rPr>
              <a:t>Schedule</a:t>
            </a:r>
            <a:endParaRPr lang="en-US" sz="6000" b="1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November 1-5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Monday:  </a:t>
            </a:r>
            <a:r>
              <a:rPr lang="en-US" dirty="0" smtClean="0">
                <a:solidFill>
                  <a:srgbClr val="002060"/>
                </a:solidFill>
              </a:rPr>
              <a:t>We will review expectations for the Book Talk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Tuesday:  </a:t>
            </a:r>
            <a:r>
              <a:rPr lang="en-US" dirty="0" smtClean="0">
                <a:solidFill>
                  <a:srgbClr val="002060"/>
                </a:solidFill>
              </a:rPr>
              <a:t>We will review expectations for the Book Talk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Wednesday:  </a:t>
            </a:r>
            <a:r>
              <a:rPr lang="en-US" dirty="0" err="1" smtClean="0">
                <a:solidFill>
                  <a:srgbClr val="002060"/>
                </a:solidFill>
              </a:rPr>
              <a:t>Suha</a:t>
            </a:r>
            <a:r>
              <a:rPr lang="en-US" dirty="0" smtClean="0">
                <a:solidFill>
                  <a:srgbClr val="002060"/>
                </a:solidFill>
              </a:rPr>
              <a:t>, Serene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Thursday: </a:t>
            </a:r>
            <a:r>
              <a:rPr lang="en-US" dirty="0" smtClean="0">
                <a:solidFill>
                  <a:srgbClr val="002060"/>
                </a:solidFill>
              </a:rPr>
              <a:t>Christina, Ali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Friday:  </a:t>
            </a:r>
            <a:r>
              <a:rPr lang="en-US" dirty="0" smtClean="0">
                <a:solidFill>
                  <a:srgbClr val="002060"/>
                </a:solidFill>
              </a:rPr>
              <a:t>Johanna, Mohammed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251634"/>
            <a:ext cx="212725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305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Schedule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November 8-12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Monday:  </a:t>
            </a:r>
            <a:r>
              <a:rPr lang="en-US" dirty="0" smtClean="0">
                <a:solidFill>
                  <a:srgbClr val="002060"/>
                </a:solidFill>
              </a:rPr>
              <a:t>Lana, </a:t>
            </a:r>
            <a:r>
              <a:rPr lang="en-US" dirty="0" err="1" smtClean="0">
                <a:solidFill>
                  <a:srgbClr val="002060"/>
                </a:solidFill>
              </a:rPr>
              <a:t>Tarek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err="1">
                <a:solidFill>
                  <a:srgbClr val="002060"/>
                </a:solidFill>
              </a:rPr>
              <a:t>Taha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Tuesday:  </a:t>
            </a:r>
            <a:r>
              <a:rPr lang="en-US" dirty="0" smtClean="0">
                <a:solidFill>
                  <a:srgbClr val="002060"/>
                </a:solidFill>
              </a:rPr>
              <a:t>Nathalie, Tamer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Wednesday:  </a:t>
            </a:r>
            <a:r>
              <a:rPr lang="en-US" dirty="0" smtClean="0">
                <a:solidFill>
                  <a:srgbClr val="002060"/>
                </a:solidFill>
              </a:rPr>
              <a:t>Dana, </a:t>
            </a:r>
            <a:r>
              <a:rPr lang="en-US" dirty="0" err="1" smtClean="0">
                <a:solidFill>
                  <a:srgbClr val="002060"/>
                </a:solidFill>
              </a:rPr>
              <a:t>Karim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Thursday:  </a:t>
            </a:r>
            <a:r>
              <a:rPr lang="en-US" dirty="0" smtClean="0">
                <a:solidFill>
                  <a:srgbClr val="002060"/>
                </a:solidFill>
              </a:rPr>
              <a:t>Lea, Abdullah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Friday:  </a:t>
            </a:r>
            <a:r>
              <a:rPr lang="en-US" dirty="0" err="1" smtClean="0">
                <a:solidFill>
                  <a:srgbClr val="002060"/>
                </a:solidFill>
              </a:rPr>
              <a:t>Ramzi</a:t>
            </a:r>
            <a:r>
              <a:rPr lang="en-US" dirty="0" smtClean="0">
                <a:solidFill>
                  <a:srgbClr val="002060"/>
                </a:solidFill>
              </a:rPr>
              <a:t>, Sandra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819400"/>
            <a:ext cx="2127250" cy="242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6996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rgbClr val="C00000"/>
                </a:solidFill>
                <a:cs typeface="Aharoni" pitchFamily="2" charset="-79"/>
              </a:rPr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November 15-16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Monday: </a:t>
            </a:r>
            <a:r>
              <a:rPr lang="en-US" dirty="0" err="1" smtClean="0">
                <a:solidFill>
                  <a:srgbClr val="002060"/>
                </a:solidFill>
              </a:rPr>
              <a:t>Majd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Aya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Tuesday: </a:t>
            </a:r>
            <a:r>
              <a:rPr lang="en-US" dirty="0" err="1" smtClean="0">
                <a:solidFill>
                  <a:srgbClr val="002060"/>
                </a:solidFill>
              </a:rPr>
              <a:t>Yahya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Najwa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993" y="2133600"/>
            <a:ext cx="2789867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811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458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Daily Book Talk</vt:lpstr>
      <vt:lpstr>Book Talk Task</vt:lpstr>
      <vt:lpstr>Book Talk Assessment</vt:lpstr>
      <vt:lpstr>Information in the Book Talk</vt:lpstr>
      <vt:lpstr>Presentation Assessment</vt:lpstr>
      <vt:lpstr>Total Assessment   /10</vt:lpstr>
      <vt:lpstr>Schedule</vt:lpstr>
      <vt:lpstr>Schedule</vt:lpstr>
      <vt:lpstr>Schedule</vt:lpstr>
      <vt:lpstr>Schedule</vt:lpstr>
      <vt:lpstr>Schedule</vt:lpstr>
      <vt:lpstr>Schedule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Kimberly Leiske</dc:creator>
  <cp:lastModifiedBy>Kimberly Leiske</cp:lastModifiedBy>
  <cp:revision>7</cp:revision>
  <dcterms:created xsi:type="dcterms:W3CDTF">2010-10-27T08:07:23Z</dcterms:created>
  <dcterms:modified xsi:type="dcterms:W3CDTF">2010-11-01T12:30:43Z</dcterms:modified>
</cp:coreProperties>
</file>